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9636"/>
    <a:srgbClr val="FF66CC"/>
    <a:srgbClr val="66CCFF"/>
    <a:srgbClr val="1FD1CD"/>
    <a:srgbClr val="CC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C4EE5E9A-A1D4-472B-8933-5A149422372F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A5A092BA-8F91-4379-A643-8C896F2156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576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5E9A-A1D4-472B-8933-5A149422372F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92BA-8F91-4379-A643-8C896F2156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348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5E9A-A1D4-472B-8933-5A149422372F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92BA-8F91-4379-A643-8C896F2156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0797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5E9A-A1D4-472B-8933-5A149422372F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92BA-8F91-4379-A643-8C896F2156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2719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5E9A-A1D4-472B-8933-5A149422372F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92BA-8F91-4379-A643-8C896F2156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502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5E9A-A1D4-472B-8933-5A149422372F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92BA-8F91-4379-A643-8C896F2156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615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5E9A-A1D4-472B-8933-5A149422372F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92BA-8F91-4379-A643-8C896F2156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7520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5E9A-A1D4-472B-8933-5A149422372F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92BA-8F91-4379-A643-8C896F2156C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161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5E9A-A1D4-472B-8933-5A149422372F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92BA-8F91-4379-A643-8C896F2156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24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5E9A-A1D4-472B-8933-5A149422372F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92BA-8F91-4379-A643-8C896F2156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695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5E9A-A1D4-472B-8933-5A149422372F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92BA-8F91-4379-A643-8C896F2156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904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5E9A-A1D4-472B-8933-5A149422372F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92BA-8F91-4379-A643-8C896F2156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508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5E9A-A1D4-472B-8933-5A149422372F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92BA-8F91-4379-A643-8C896F2156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608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5E9A-A1D4-472B-8933-5A149422372F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92BA-8F91-4379-A643-8C896F2156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12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5E9A-A1D4-472B-8933-5A149422372F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92BA-8F91-4379-A643-8C896F2156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40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5E9A-A1D4-472B-8933-5A149422372F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92BA-8F91-4379-A643-8C896F2156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687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5E9A-A1D4-472B-8933-5A149422372F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92BA-8F91-4379-A643-8C896F2156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836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EE5E9A-A1D4-472B-8933-5A149422372F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A092BA-8F91-4379-A643-8C896F2156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8906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Noc PÁŤÁKŮ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Andrea </a:t>
            </a:r>
            <a:r>
              <a:rPr lang="cs-CZ" dirty="0" err="1" smtClean="0"/>
              <a:t>Kawuloková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27236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                     </a:t>
            </a:r>
            <a:r>
              <a:rPr lang="cs-CZ" sz="4400" dirty="0" smtClean="0">
                <a:solidFill>
                  <a:srgbClr val="FFC000"/>
                </a:solidFill>
                <a:latin typeface="Bodoni MT Condensed" panose="02070606080606020203" pitchFamily="18" charset="0"/>
              </a:rPr>
              <a:t>Vstáváme  A loučíme se !</a:t>
            </a:r>
            <a:endParaRPr lang="cs-CZ" sz="4400" dirty="0">
              <a:solidFill>
                <a:srgbClr val="FFC000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03" y="2234151"/>
            <a:ext cx="5507610" cy="413070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703" y="1793472"/>
            <a:ext cx="5586950" cy="41902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414764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4959" y="469557"/>
            <a:ext cx="10131425" cy="1456267"/>
          </a:xfrm>
        </p:spPr>
        <p:txBody>
          <a:bodyPr>
            <a:normAutofit/>
          </a:bodyPr>
          <a:lstStyle/>
          <a:p>
            <a:r>
              <a:rPr lang="cs-CZ" sz="5400" dirty="0" smtClean="0">
                <a:latin typeface="Bodoni MT Condensed" panose="02070606080606020203" pitchFamily="18" charset="0"/>
              </a:rPr>
              <a:t>                               </a:t>
            </a:r>
            <a:r>
              <a:rPr lang="cs-CZ" sz="5400" dirty="0" err="1" smtClean="0">
                <a:solidFill>
                  <a:srgbClr val="FFFF00"/>
                </a:solidFill>
                <a:latin typeface="Bodoni MT Condensed" panose="02070606080606020203" pitchFamily="18" charset="0"/>
              </a:rPr>
              <a:t>D</a:t>
            </a:r>
            <a:r>
              <a:rPr lang="cs-CZ" sz="5400" dirty="0" err="1" smtClean="0">
                <a:solidFill>
                  <a:srgbClr val="FFC000"/>
                </a:solidFill>
                <a:latin typeface="Bodoni MT Condensed" panose="02070606080606020203" pitchFamily="18" charset="0"/>
              </a:rPr>
              <a:t>ě</a:t>
            </a:r>
            <a:r>
              <a:rPr lang="cs-CZ" sz="5400" dirty="0" err="1" smtClean="0">
                <a:solidFill>
                  <a:srgbClr val="FF0000"/>
                </a:solidFill>
                <a:latin typeface="Bodoni MT Condensed" panose="02070606080606020203" pitchFamily="18" charset="0"/>
              </a:rPr>
              <a:t>u</a:t>
            </a:r>
            <a:r>
              <a:rPr lang="cs-CZ" sz="5400" dirty="0" err="1" smtClean="0">
                <a:solidFill>
                  <a:srgbClr val="FF66CC"/>
                </a:solidFill>
                <a:latin typeface="Bodoni MT Condensed" panose="02070606080606020203" pitchFamily="18" charset="0"/>
              </a:rPr>
              <a:t>k</a:t>
            </a:r>
            <a:r>
              <a:rPr lang="cs-CZ" sz="5400" dirty="0" err="1" smtClean="0">
                <a:solidFill>
                  <a:srgbClr val="7030A0"/>
                </a:solidFill>
                <a:latin typeface="Bodoni MT Condensed" panose="02070606080606020203" pitchFamily="18" charset="0"/>
              </a:rPr>
              <a:t>j</a:t>
            </a:r>
            <a:r>
              <a:rPr lang="cs-CZ" sz="5400" dirty="0" err="1" smtClean="0">
                <a:solidFill>
                  <a:srgbClr val="00B0F0"/>
                </a:solidFill>
                <a:latin typeface="Bodoni MT Condensed" panose="02070606080606020203" pitchFamily="18" charset="0"/>
              </a:rPr>
              <a:t>i</a:t>
            </a:r>
            <a:r>
              <a:rPr lang="cs-CZ" sz="5400" dirty="0" smtClean="0">
                <a:solidFill>
                  <a:srgbClr val="00B0F0"/>
                </a:solidFill>
                <a:latin typeface="Bodoni MT Condensed" panose="02070606080606020203" pitchFamily="18" charset="0"/>
              </a:rPr>
              <a:t> </a:t>
            </a:r>
            <a:r>
              <a:rPr lang="cs-CZ" sz="5400" dirty="0" smtClean="0">
                <a:solidFill>
                  <a:srgbClr val="0070C0"/>
                </a:solidFill>
                <a:latin typeface="Bodoni MT Condensed" panose="02070606080606020203" pitchFamily="18" charset="0"/>
              </a:rPr>
              <a:t>z</a:t>
            </a:r>
            <a:r>
              <a:rPr lang="cs-CZ" sz="5400" dirty="0" smtClean="0">
                <a:solidFill>
                  <a:srgbClr val="92D050"/>
                </a:solidFill>
                <a:latin typeface="Bodoni MT Condensed" panose="02070606080606020203" pitchFamily="18" charset="0"/>
              </a:rPr>
              <a:t>a</a:t>
            </a:r>
            <a:r>
              <a:rPr lang="cs-CZ" sz="5400" dirty="0" smtClean="0">
                <a:latin typeface="Bodoni MT Condensed" panose="02070606080606020203" pitchFamily="18" charset="0"/>
              </a:rPr>
              <a:t> </a:t>
            </a:r>
            <a:r>
              <a:rPr lang="cs-CZ" sz="5400" dirty="0" err="1" smtClean="0">
                <a:solidFill>
                  <a:srgbClr val="989636"/>
                </a:solidFill>
                <a:latin typeface="Bodoni MT Condensed" panose="02070606080606020203" pitchFamily="18" charset="0"/>
              </a:rPr>
              <a:t>pz</a:t>
            </a:r>
            <a:r>
              <a:rPr lang="cs-CZ" sz="5400" dirty="0" err="1" smtClean="0">
                <a:solidFill>
                  <a:srgbClr val="989636"/>
                </a:solidFill>
                <a:latin typeface="Bodoni MT Condensed" panose="02070606080606020203" pitchFamily="18" charset="0"/>
              </a:rPr>
              <a:t>o</a:t>
            </a:r>
            <a:r>
              <a:rPr lang="cs-CZ" sz="5400" dirty="0" err="1" smtClean="0">
                <a:solidFill>
                  <a:srgbClr val="989636"/>
                </a:solidFill>
                <a:latin typeface="Bodoni MT Condensed" panose="02070606080606020203" pitchFamily="18" charset="0"/>
              </a:rPr>
              <a:t>ornost</a:t>
            </a:r>
            <a:endParaRPr lang="cs-CZ" sz="5400" dirty="0">
              <a:solidFill>
                <a:srgbClr val="989636"/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flipV="1">
            <a:off x="685801" y="2065868"/>
            <a:ext cx="45719" cy="76200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443" y="2326419"/>
            <a:ext cx="3150459" cy="33289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0067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0069" y="487051"/>
            <a:ext cx="10131425" cy="1456267"/>
          </a:xfrm>
        </p:spPr>
        <p:txBody>
          <a:bodyPr/>
          <a:lstStyle/>
          <a:p>
            <a:r>
              <a:rPr lang="cs-CZ" dirty="0" smtClean="0"/>
              <a:t>                                  </a:t>
            </a:r>
            <a:r>
              <a:rPr lang="cs-CZ" sz="8800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ÚVOD</a:t>
            </a:r>
            <a:endParaRPr lang="cs-CZ" sz="8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7901" y="1943319"/>
            <a:ext cx="10289325" cy="3847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latin typeface="Arial Rounded MT Bold" panose="020F0704030504030204" pitchFamily="34" charset="0"/>
              </a:rPr>
              <a:t>V pátek 11.4. jsme měli </a:t>
            </a:r>
            <a:r>
              <a:rPr lang="cs-CZ" sz="2400" dirty="0" err="1" smtClean="0">
                <a:latin typeface="Arial Rounded MT Bold" panose="020F0704030504030204" pitchFamily="34" charset="0"/>
              </a:rPr>
              <a:t>páťáckou</a:t>
            </a:r>
            <a:r>
              <a:rPr lang="cs-CZ" sz="2400" dirty="0" smtClean="0">
                <a:latin typeface="Arial Rounded MT Bold" panose="020F0704030504030204" pitchFamily="34" charset="0"/>
              </a:rPr>
              <a:t> noc. Nejdřív jsme jeli do Třince do kina na Rio 2 3D. Potom jsme šli do školy. Dělali jsme si pizzu s kterou nám pomáhala dělat Andrejka Turková. Pak jsme mněli volnou zábavu do 20:00.</a:t>
            </a:r>
          </a:p>
        </p:txBody>
      </p:sp>
    </p:spTree>
    <p:extLst>
      <p:ext uri="{BB962C8B-B14F-4D97-AF65-F5344CB8AC3E}">
        <p14:creationId xmlns:p14="http://schemas.microsoft.com/office/powerpoint/2010/main" val="26094114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06430"/>
            <a:ext cx="10131425" cy="1456267"/>
          </a:xfrm>
        </p:spPr>
        <p:txBody>
          <a:bodyPr/>
          <a:lstStyle/>
          <a:p>
            <a:r>
              <a:rPr lang="cs-CZ" dirty="0" smtClean="0"/>
              <a:t>                               </a:t>
            </a:r>
            <a:r>
              <a:rPr lang="cs-CZ" sz="6000" dirty="0" smtClean="0">
                <a:solidFill>
                  <a:srgbClr val="FFFF00"/>
                </a:solidFill>
                <a:latin typeface="Bodoni MT Condensed" panose="02070606080606020203" pitchFamily="18" charset="0"/>
              </a:rPr>
              <a:t>jak Jdeme na vlak</a:t>
            </a:r>
            <a:endParaRPr lang="cs-CZ" sz="6000" dirty="0">
              <a:solidFill>
                <a:srgbClr val="FFFF00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0837">
            <a:off x="6820210" y="1456881"/>
            <a:ext cx="4842736" cy="36320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2850">
            <a:off x="421176" y="1695978"/>
            <a:ext cx="5096841" cy="38226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384817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4020" y="274281"/>
            <a:ext cx="10173877" cy="1385740"/>
          </a:xfrm>
        </p:spPr>
        <p:txBody>
          <a:bodyPr>
            <a:normAutofit/>
          </a:bodyPr>
          <a:lstStyle/>
          <a:p>
            <a:r>
              <a:rPr lang="cs-CZ" sz="4400" dirty="0" err="1" smtClean="0">
                <a:solidFill>
                  <a:srgbClr val="00FF00"/>
                </a:solidFill>
                <a:latin typeface="Bodoni MT Condensed" panose="02070606080606020203" pitchFamily="18" charset="0"/>
              </a:rPr>
              <a:t>Hůrá</a:t>
            </a:r>
            <a:r>
              <a:rPr lang="cs-CZ" sz="4400" dirty="0" smtClean="0">
                <a:solidFill>
                  <a:srgbClr val="00FF00"/>
                </a:solidFill>
                <a:latin typeface="Bodoni MT Condensed" panose="02070606080606020203" pitchFamily="18" charset="0"/>
              </a:rPr>
              <a:t> jsme v kině!!!!!!!!!                     </a:t>
            </a:r>
            <a:r>
              <a:rPr lang="cs-CZ" sz="4400" dirty="0" err="1" smtClean="0">
                <a:solidFill>
                  <a:srgbClr val="00FF00"/>
                </a:solidFill>
                <a:latin typeface="Bodoni MT Condensed" panose="02070606080606020203" pitchFamily="18" charset="0"/>
              </a:rPr>
              <a:t>sííííííír</a:t>
            </a:r>
            <a:r>
              <a:rPr lang="cs-CZ" dirty="0" smtClean="0"/>
              <a:t>                   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5419">
            <a:off x="400517" y="2352271"/>
            <a:ext cx="3560413" cy="26703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035" y="3495205"/>
            <a:ext cx="3491060" cy="26182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030" y="2065867"/>
            <a:ext cx="3651315" cy="27384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07933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112" y="499809"/>
            <a:ext cx="10131425" cy="1456267"/>
          </a:xfrm>
        </p:spPr>
        <p:txBody>
          <a:bodyPr>
            <a:normAutofit/>
          </a:bodyPr>
          <a:lstStyle/>
          <a:p>
            <a:r>
              <a:rPr lang="cs-CZ" sz="4400" dirty="0" smtClean="0">
                <a:solidFill>
                  <a:srgbClr val="00B0F0"/>
                </a:solidFill>
                <a:latin typeface="Bodoni MT Condensed" panose="02070606080606020203" pitchFamily="18" charset="0"/>
              </a:rPr>
              <a:t>Kdo si hraje nezlobí</a:t>
            </a:r>
            <a:endParaRPr lang="cs-CZ" sz="4400" dirty="0">
              <a:solidFill>
                <a:srgbClr val="00B0F0"/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348671"/>
            <a:ext cx="5007990" cy="37559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055">
            <a:off x="6326924" y="801277"/>
            <a:ext cx="5052769" cy="37895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84745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solidFill>
                  <a:srgbClr val="CC00FF"/>
                </a:solidFill>
                <a:latin typeface="Bodoni MT Condensed" panose="02070606080606020203" pitchFamily="18" charset="0"/>
              </a:rPr>
              <a:t>To bude dobrota !</a:t>
            </a:r>
            <a:endParaRPr lang="cs-CZ" sz="4400" dirty="0">
              <a:solidFill>
                <a:srgbClr val="CC00FF"/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1" y="2139885"/>
            <a:ext cx="2453325" cy="3651315"/>
          </a:xfrm>
        </p:spPr>
        <p:txBody>
          <a:bodyPr/>
          <a:lstStyle/>
          <a:p>
            <a:r>
              <a:rPr lang="cs-CZ" dirty="0" smtClean="0"/>
              <a:t>No válíme válíme !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694" y="472912"/>
            <a:ext cx="4068190" cy="3051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460" y="1998483"/>
            <a:ext cx="4669410" cy="3502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870" y="3524054"/>
            <a:ext cx="4235777" cy="3176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275966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solidFill>
                  <a:srgbClr val="FF66CC"/>
                </a:solidFill>
                <a:latin typeface="Bodoni MT Condensed" panose="02070606080606020203" pitchFamily="18" charset="0"/>
              </a:rPr>
              <a:t>Mňam </a:t>
            </a:r>
            <a:r>
              <a:rPr lang="cs-CZ" sz="4400" dirty="0" err="1" smtClean="0">
                <a:solidFill>
                  <a:srgbClr val="FF66CC"/>
                </a:solidFill>
                <a:latin typeface="Bodoni MT Condensed" panose="02070606080606020203" pitchFamily="18" charset="0"/>
              </a:rPr>
              <a:t>mŇam</a:t>
            </a:r>
            <a:endParaRPr lang="cs-CZ" sz="4400" dirty="0">
              <a:solidFill>
                <a:srgbClr val="FF66CC"/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9909" y="2368310"/>
            <a:ext cx="3306483" cy="4155038"/>
          </a:xfrm>
        </p:spPr>
        <p:txBody>
          <a:bodyPr/>
          <a:lstStyle/>
          <a:p>
            <a:r>
              <a:rPr lang="cs-CZ" dirty="0" smtClean="0"/>
              <a:t>Stálo to za to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92" y="122548"/>
            <a:ext cx="3930977" cy="29482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580" y="1389100"/>
            <a:ext cx="4188643" cy="31414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51" y="3373224"/>
            <a:ext cx="4603423" cy="34525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176519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                       </a:t>
            </a:r>
            <a:r>
              <a:rPr lang="cs-CZ" sz="4400" dirty="0" smtClean="0">
                <a:solidFill>
                  <a:srgbClr val="1FD1CD"/>
                </a:solidFill>
                <a:latin typeface="Bodoni MT Condensed" panose="02070606080606020203" pitchFamily="18" charset="0"/>
              </a:rPr>
              <a:t>Volný čas</a:t>
            </a:r>
            <a:endParaRPr lang="cs-CZ" sz="4400" dirty="0">
              <a:solidFill>
                <a:srgbClr val="1FD1CD"/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2" y="2177592"/>
            <a:ext cx="3433712" cy="3613608"/>
          </a:xfrm>
        </p:spPr>
        <p:txBody>
          <a:bodyPr/>
          <a:lstStyle/>
          <a:p>
            <a:r>
              <a:rPr lang="cs-CZ" dirty="0" smtClean="0"/>
              <a:t>Někdo si tu válí šunky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540" y="3553905"/>
            <a:ext cx="4405460" cy="3304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654" y="222709"/>
            <a:ext cx="4091232" cy="3068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529" y="2560687"/>
            <a:ext cx="3046233" cy="4061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41476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136" y="474351"/>
            <a:ext cx="10131425" cy="1456267"/>
          </a:xfrm>
        </p:spPr>
        <p:txBody>
          <a:bodyPr>
            <a:normAutofit/>
          </a:bodyPr>
          <a:lstStyle/>
          <a:p>
            <a:r>
              <a:rPr lang="cs-CZ" sz="4400" dirty="0" smtClean="0">
                <a:solidFill>
                  <a:srgbClr val="66CCFF"/>
                </a:solidFill>
                <a:latin typeface="Bodoni MT Condensed" panose="02070606080606020203" pitchFamily="18" charset="0"/>
              </a:rPr>
              <a:t>A jdeme spát           nebo ne ?</a:t>
            </a:r>
            <a:endParaRPr lang="cs-CZ" sz="4400" dirty="0">
              <a:solidFill>
                <a:srgbClr val="66CCFF"/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1" y="2142067"/>
            <a:ext cx="3000079" cy="3004968"/>
          </a:xfrm>
        </p:spPr>
        <p:txBody>
          <a:bodyPr/>
          <a:lstStyle/>
          <a:p>
            <a:r>
              <a:rPr lang="cs-CZ" dirty="0" smtClean="0"/>
              <a:t>Pomoc nevidím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8">
            <a:off x="2622195" y="2065867"/>
            <a:ext cx="4760305" cy="35702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917" y="0"/>
            <a:ext cx="4132083" cy="3099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951" y="3521960"/>
            <a:ext cx="4106944" cy="3080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98602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Neb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Nebe</Template>
  <TotalTime>98</TotalTime>
  <Words>108</Words>
  <Application>Microsoft Office PowerPoint</Application>
  <PresentationFormat>Širokoúhlá obrazovka</PresentationFormat>
  <Paragraphs>17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Arial</vt:lpstr>
      <vt:lpstr>Arial Rounded MT Bold</vt:lpstr>
      <vt:lpstr>Bodoni MT</vt:lpstr>
      <vt:lpstr>Bodoni MT Condensed</vt:lpstr>
      <vt:lpstr>Calibri</vt:lpstr>
      <vt:lpstr>Calibri Light</vt:lpstr>
      <vt:lpstr>Nebe</vt:lpstr>
      <vt:lpstr>Noc PÁŤÁKŮ</vt:lpstr>
      <vt:lpstr>                                  ÚVOD</vt:lpstr>
      <vt:lpstr>                               jak Jdeme na vlak</vt:lpstr>
      <vt:lpstr>Hůrá jsme v kině!!!!!!!!!                     sííííííír                    </vt:lpstr>
      <vt:lpstr>Kdo si hraje nezlobí</vt:lpstr>
      <vt:lpstr>To bude dobrota !</vt:lpstr>
      <vt:lpstr>Mňam mŇam</vt:lpstr>
      <vt:lpstr>                                      Volný čas</vt:lpstr>
      <vt:lpstr>A jdeme spát           nebo ne ?</vt:lpstr>
      <vt:lpstr>                                    Vstáváme  A loučíme se !</vt:lpstr>
      <vt:lpstr>                               Děukji za pzoornost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Noc PÁŤÁKŮ</dc:title>
  <dc:creator>zak</dc:creator>
  <cp:lastModifiedBy>zak</cp:lastModifiedBy>
  <cp:revision>13</cp:revision>
  <dcterms:created xsi:type="dcterms:W3CDTF">2014-04-30T08:35:33Z</dcterms:created>
  <dcterms:modified xsi:type="dcterms:W3CDTF">2014-05-07T08:56:41Z</dcterms:modified>
</cp:coreProperties>
</file>